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old" panose="00000800000000000000" pitchFamily="2" charset="0"/>
      <p:regular r:id="rId23"/>
      <p:bold r:id="rId24"/>
    </p:embeddedFont>
    <p:embeddedFont>
      <p:font typeface="Poppins Semi-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36846" y="-285213"/>
            <a:ext cx="12634095" cy="1085742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581814">
            <a:off x="6855142" y="-943454"/>
            <a:ext cx="11179407" cy="1054917"/>
            <a:chOff x="0" y="0"/>
            <a:chExt cx="1302038" cy="122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2038" cy="122864"/>
            </a:xfrm>
            <a:custGeom>
              <a:avLst/>
              <a:gdLst/>
              <a:ahLst/>
              <a:cxnLst/>
              <a:rect l="l" t="t" r="r" b="b"/>
              <a:pathLst>
                <a:path w="1302038" h="122864">
                  <a:moveTo>
                    <a:pt x="203200" y="0"/>
                  </a:moveTo>
                  <a:lnTo>
                    <a:pt x="1302038" y="0"/>
                  </a:lnTo>
                  <a:lnTo>
                    <a:pt x="1098838" y="122864"/>
                  </a:lnTo>
                  <a:lnTo>
                    <a:pt x="0" y="1228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562082" y="0"/>
            <a:ext cx="6725918" cy="10572213"/>
            <a:chOff x="0" y="0"/>
            <a:chExt cx="14157706" cy="222539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57706" cy="22253956"/>
            </a:xfrm>
            <a:custGeom>
              <a:avLst/>
              <a:gdLst/>
              <a:ahLst/>
              <a:cxnLst/>
              <a:rect l="l" t="t" r="r" b="b"/>
              <a:pathLst>
                <a:path w="14157706" h="22253956">
                  <a:moveTo>
                    <a:pt x="6542786" y="0"/>
                  </a:moveTo>
                  <a:lnTo>
                    <a:pt x="0" y="11206226"/>
                  </a:lnTo>
                  <a:lnTo>
                    <a:pt x="6323711" y="22253956"/>
                  </a:lnTo>
                  <a:lnTo>
                    <a:pt x="14157706" y="22253956"/>
                  </a:lnTo>
                  <a:lnTo>
                    <a:pt x="14157706" y="0"/>
                  </a:lnTo>
                  <a:close/>
                </a:path>
              </a:pathLst>
            </a:custGeom>
            <a:blipFill>
              <a:blip r:embed="rId2"/>
              <a:stretch>
                <a:fillRect l="-67963" r="-6796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3581814">
            <a:off x="6652857" y="2038929"/>
            <a:ext cx="12860510" cy="733671"/>
            <a:chOff x="0" y="0"/>
            <a:chExt cx="2153673" cy="122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3674" cy="122864"/>
            </a:xfrm>
            <a:custGeom>
              <a:avLst/>
              <a:gdLst/>
              <a:ahLst/>
              <a:cxnLst/>
              <a:rect l="l" t="t" r="r" b="b"/>
              <a:pathLst>
                <a:path w="2153674" h="122864">
                  <a:moveTo>
                    <a:pt x="203200" y="0"/>
                  </a:moveTo>
                  <a:lnTo>
                    <a:pt x="2153674" y="0"/>
                  </a:lnTo>
                  <a:lnTo>
                    <a:pt x="1950474" y="122864"/>
                  </a:lnTo>
                  <a:lnTo>
                    <a:pt x="0" y="1228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613172">
            <a:off x="5726975" y="8674198"/>
            <a:ext cx="14731324" cy="1413676"/>
            <a:chOff x="0" y="0"/>
            <a:chExt cx="1195869" cy="1147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5869" cy="114760"/>
            </a:xfrm>
            <a:custGeom>
              <a:avLst/>
              <a:gdLst/>
              <a:ahLst/>
              <a:cxnLst/>
              <a:rect l="l" t="t" r="r" b="b"/>
              <a:pathLst>
                <a:path w="1195869" h="114760">
                  <a:moveTo>
                    <a:pt x="992669" y="0"/>
                  </a:moveTo>
                  <a:lnTo>
                    <a:pt x="0" y="0"/>
                  </a:lnTo>
                  <a:lnTo>
                    <a:pt x="203200" y="114760"/>
                  </a:lnTo>
                  <a:lnTo>
                    <a:pt x="1195869" y="114760"/>
                  </a:lnTo>
                  <a:lnTo>
                    <a:pt x="992669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3613172">
            <a:off x="8021476" y="9666424"/>
            <a:ext cx="7207232" cy="691634"/>
            <a:chOff x="0" y="0"/>
            <a:chExt cx="1195869" cy="1147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5869" cy="114760"/>
            </a:xfrm>
            <a:custGeom>
              <a:avLst/>
              <a:gdLst/>
              <a:ahLst/>
              <a:cxnLst/>
              <a:rect l="l" t="t" r="r" b="b"/>
              <a:pathLst>
                <a:path w="1195869" h="114760">
                  <a:moveTo>
                    <a:pt x="992669" y="0"/>
                  </a:moveTo>
                  <a:lnTo>
                    <a:pt x="0" y="0"/>
                  </a:lnTo>
                  <a:lnTo>
                    <a:pt x="203200" y="114760"/>
                  </a:lnTo>
                  <a:lnTo>
                    <a:pt x="1195869" y="114760"/>
                  </a:lnTo>
                  <a:lnTo>
                    <a:pt x="992669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8700" y="817804"/>
            <a:ext cx="1377064" cy="1377064"/>
          </a:xfrm>
          <a:custGeom>
            <a:avLst/>
            <a:gdLst/>
            <a:ahLst/>
            <a:cxnLst/>
            <a:rect l="l" t="t" r="r" b="b"/>
            <a:pathLst>
              <a:path w="1377064" h="1377064">
                <a:moveTo>
                  <a:pt x="0" y="0"/>
                </a:moveTo>
                <a:lnTo>
                  <a:pt x="1377064" y="0"/>
                </a:lnTo>
                <a:lnTo>
                  <a:pt x="1377064" y="1377064"/>
                </a:lnTo>
                <a:lnTo>
                  <a:pt x="0" y="1377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68794" y="8291201"/>
            <a:ext cx="696876" cy="761991"/>
          </a:xfrm>
          <a:custGeom>
            <a:avLst/>
            <a:gdLst/>
            <a:ahLst/>
            <a:cxnLst/>
            <a:rect l="l" t="t" r="r" b="b"/>
            <a:pathLst>
              <a:path w="696876" h="761991">
                <a:moveTo>
                  <a:pt x="0" y="0"/>
                </a:moveTo>
                <a:lnTo>
                  <a:pt x="696876" y="0"/>
                </a:lnTo>
                <a:lnTo>
                  <a:pt x="696876" y="761991"/>
                </a:lnTo>
                <a:lnTo>
                  <a:pt x="0" y="761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255428" y="8662671"/>
            <a:ext cx="4348047" cy="46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0"/>
              </a:lnSpc>
            </a:pPr>
            <a:r>
              <a:rPr lang="en-US" sz="3061">
                <a:solidFill>
                  <a:srgbClr val="000000"/>
                </a:solidFill>
                <a:latin typeface="Poppins Semi-Bold"/>
              </a:rPr>
              <a:t>Week 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55428" y="8291196"/>
            <a:ext cx="434804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9"/>
              </a:lnSpc>
            </a:pPr>
            <a:r>
              <a:rPr lang="en-US" sz="2499">
                <a:solidFill>
                  <a:srgbClr val="000000"/>
                </a:solidFill>
                <a:latin typeface="Poppins"/>
              </a:rPr>
              <a:t>19 Sep 2023 - 22 Sep 2023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3785383"/>
            <a:ext cx="8762544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Journey PPT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5133975"/>
            <a:ext cx="5555725" cy="53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6"/>
              </a:lnSpc>
            </a:pPr>
            <a:r>
              <a:rPr lang="en-US" sz="3462" spc="148">
                <a:solidFill>
                  <a:srgbClr val="000000"/>
                </a:solidFill>
                <a:latin typeface="Poppins Semi-Bold"/>
              </a:rPr>
              <a:t>Tanishqa Aggarwal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40168" y="2417106"/>
            <a:ext cx="11607664" cy="6841194"/>
          </a:xfrm>
          <a:custGeom>
            <a:avLst/>
            <a:gdLst/>
            <a:ahLst/>
            <a:cxnLst/>
            <a:rect l="l" t="t" r="r" b="b"/>
            <a:pathLst>
              <a:path w="11607664" h="6841194">
                <a:moveTo>
                  <a:pt x="0" y="0"/>
                </a:moveTo>
                <a:lnTo>
                  <a:pt x="11607664" y="0"/>
                </a:lnTo>
                <a:lnTo>
                  <a:pt x="11607664" y="6841194"/>
                </a:lnTo>
                <a:lnTo>
                  <a:pt x="0" y="684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PySpark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02166" y="1065363"/>
            <a:ext cx="18836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22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60816" y="9201150"/>
            <a:ext cx="2366367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Working on Dataset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2526" y="2417106"/>
            <a:ext cx="11822948" cy="6841194"/>
          </a:xfrm>
          <a:custGeom>
            <a:avLst/>
            <a:gdLst/>
            <a:ahLst/>
            <a:cxnLst/>
            <a:rect l="l" t="t" r="r" b="b"/>
            <a:pathLst>
              <a:path w="11822948" h="6841194">
                <a:moveTo>
                  <a:pt x="0" y="0"/>
                </a:moveTo>
                <a:lnTo>
                  <a:pt x="11822948" y="0"/>
                </a:lnTo>
                <a:lnTo>
                  <a:pt x="11822948" y="6841194"/>
                </a:lnTo>
                <a:lnTo>
                  <a:pt x="0" y="684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PySpark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02166" y="1065363"/>
            <a:ext cx="18836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22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18336" y="9315450"/>
            <a:ext cx="7451328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Working with high level view of data using SQL like commands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3814" y="2417106"/>
            <a:ext cx="12860371" cy="2188999"/>
          </a:xfrm>
          <a:custGeom>
            <a:avLst/>
            <a:gdLst/>
            <a:ahLst/>
            <a:cxnLst/>
            <a:rect l="l" t="t" r="r" b="b"/>
            <a:pathLst>
              <a:path w="12860371" h="2188999">
                <a:moveTo>
                  <a:pt x="0" y="0"/>
                </a:moveTo>
                <a:lnTo>
                  <a:pt x="12860372" y="0"/>
                </a:lnTo>
                <a:lnTo>
                  <a:pt x="12860372" y="2188999"/>
                </a:lnTo>
                <a:lnTo>
                  <a:pt x="0" y="2188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13814" y="4606105"/>
            <a:ext cx="12860371" cy="4652195"/>
          </a:xfrm>
          <a:custGeom>
            <a:avLst/>
            <a:gdLst/>
            <a:ahLst/>
            <a:cxnLst/>
            <a:rect l="l" t="t" r="r" b="b"/>
            <a:pathLst>
              <a:path w="12860371" h="4652195">
                <a:moveTo>
                  <a:pt x="0" y="0"/>
                </a:moveTo>
                <a:lnTo>
                  <a:pt x="12860372" y="0"/>
                </a:lnTo>
                <a:lnTo>
                  <a:pt x="12860372" y="4652195"/>
                </a:lnTo>
                <a:lnTo>
                  <a:pt x="0" y="4652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127" b="-17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PySpark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02166" y="1065363"/>
            <a:ext cx="18836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22 Sep 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18336" y="9315450"/>
            <a:ext cx="7451328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Working with high level view of data using SQL like commands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36846" y="-285213"/>
            <a:ext cx="12634095" cy="1085742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581814">
            <a:off x="6883717" y="-952979"/>
            <a:ext cx="11179407" cy="1054917"/>
            <a:chOff x="0" y="0"/>
            <a:chExt cx="1302038" cy="122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2038" cy="122864"/>
            </a:xfrm>
            <a:custGeom>
              <a:avLst/>
              <a:gdLst/>
              <a:ahLst/>
              <a:cxnLst/>
              <a:rect l="l" t="t" r="r" b="b"/>
              <a:pathLst>
                <a:path w="1302038" h="122864">
                  <a:moveTo>
                    <a:pt x="203200" y="0"/>
                  </a:moveTo>
                  <a:lnTo>
                    <a:pt x="1302038" y="0"/>
                  </a:lnTo>
                  <a:lnTo>
                    <a:pt x="1098838" y="122864"/>
                  </a:lnTo>
                  <a:lnTo>
                    <a:pt x="0" y="1228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562082" y="0"/>
            <a:ext cx="6725918" cy="10572213"/>
            <a:chOff x="0" y="0"/>
            <a:chExt cx="14157706" cy="222539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57706" cy="22253956"/>
            </a:xfrm>
            <a:custGeom>
              <a:avLst/>
              <a:gdLst/>
              <a:ahLst/>
              <a:cxnLst/>
              <a:rect l="l" t="t" r="r" b="b"/>
              <a:pathLst>
                <a:path w="14157706" h="22253956">
                  <a:moveTo>
                    <a:pt x="6542786" y="0"/>
                  </a:moveTo>
                  <a:lnTo>
                    <a:pt x="0" y="11206226"/>
                  </a:lnTo>
                  <a:lnTo>
                    <a:pt x="6323711" y="22253956"/>
                  </a:lnTo>
                  <a:lnTo>
                    <a:pt x="14157706" y="22253956"/>
                  </a:lnTo>
                  <a:lnTo>
                    <a:pt x="14157706" y="0"/>
                  </a:lnTo>
                  <a:close/>
                </a:path>
              </a:pathLst>
            </a:custGeom>
            <a:blipFill>
              <a:blip r:embed="rId2"/>
              <a:stretch>
                <a:fillRect l="-99074" r="-3670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3581814">
            <a:off x="6662382" y="2048454"/>
            <a:ext cx="12860510" cy="733671"/>
            <a:chOff x="0" y="0"/>
            <a:chExt cx="2153673" cy="122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3674" cy="122864"/>
            </a:xfrm>
            <a:custGeom>
              <a:avLst/>
              <a:gdLst/>
              <a:ahLst/>
              <a:cxnLst/>
              <a:rect l="l" t="t" r="r" b="b"/>
              <a:pathLst>
                <a:path w="2153674" h="122864">
                  <a:moveTo>
                    <a:pt x="203200" y="0"/>
                  </a:moveTo>
                  <a:lnTo>
                    <a:pt x="2153674" y="0"/>
                  </a:lnTo>
                  <a:lnTo>
                    <a:pt x="1950474" y="122864"/>
                  </a:lnTo>
                  <a:lnTo>
                    <a:pt x="0" y="1228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613172">
            <a:off x="5726975" y="8674198"/>
            <a:ext cx="14731324" cy="1413676"/>
            <a:chOff x="0" y="0"/>
            <a:chExt cx="1195869" cy="1147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5869" cy="114760"/>
            </a:xfrm>
            <a:custGeom>
              <a:avLst/>
              <a:gdLst/>
              <a:ahLst/>
              <a:cxnLst/>
              <a:rect l="l" t="t" r="r" b="b"/>
              <a:pathLst>
                <a:path w="1195869" h="114760">
                  <a:moveTo>
                    <a:pt x="992669" y="0"/>
                  </a:moveTo>
                  <a:lnTo>
                    <a:pt x="0" y="0"/>
                  </a:lnTo>
                  <a:lnTo>
                    <a:pt x="203200" y="114760"/>
                  </a:lnTo>
                  <a:lnTo>
                    <a:pt x="1195869" y="114760"/>
                  </a:lnTo>
                  <a:lnTo>
                    <a:pt x="992669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3613172">
            <a:off x="8021476" y="9666424"/>
            <a:ext cx="7207232" cy="691634"/>
            <a:chOff x="0" y="0"/>
            <a:chExt cx="1195869" cy="1147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5869" cy="114760"/>
            </a:xfrm>
            <a:custGeom>
              <a:avLst/>
              <a:gdLst/>
              <a:ahLst/>
              <a:cxnLst/>
              <a:rect l="l" t="t" r="r" b="b"/>
              <a:pathLst>
                <a:path w="1195869" h="114760">
                  <a:moveTo>
                    <a:pt x="992669" y="0"/>
                  </a:moveTo>
                  <a:lnTo>
                    <a:pt x="0" y="0"/>
                  </a:lnTo>
                  <a:lnTo>
                    <a:pt x="203200" y="114760"/>
                  </a:lnTo>
                  <a:lnTo>
                    <a:pt x="1195869" y="114760"/>
                  </a:lnTo>
                  <a:lnTo>
                    <a:pt x="992669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759925"/>
            <a:ext cx="8856955" cy="194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31"/>
              </a:lnSpc>
            </a:pPr>
            <a:r>
              <a:rPr lang="en-US" sz="12483" spc="-374">
                <a:solidFill>
                  <a:srgbClr val="000000"/>
                </a:solidFill>
                <a:latin typeface="Poppins Bold"/>
              </a:rPr>
              <a:t>Thank You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28700" y="817804"/>
            <a:ext cx="1377064" cy="1377064"/>
          </a:xfrm>
          <a:custGeom>
            <a:avLst/>
            <a:gdLst/>
            <a:ahLst/>
            <a:cxnLst/>
            <a:rect l="l" t="t" r="r" b="b"/>
            <a:pathLst>
              <a:path w="1377064" h="1377064">
                <a:moveTo>
                  <a:pt x="0" y="0"/>
                </a:moveTo>
                <a:lnTo>
                  <a:pt x="1377064" y="0"/>
                </a:lnTo>
                <a:lnTo>
                  <a:pt x="1377064" y="1377064"/>
                </a:lnTo>
                <a:lnTo>
                  <a:pt x="0" y="1377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13797"/>
            <a:ext cx="16230600" cy="4030621"/>
          </a:xfrm>
          <a:custGeom>
            <a:avLst/>
            <a:gdLst/>
            <a:ahLst/>
            <a:cxnLst/>
            <a:rect l="l" t="t" r="r" b="b"/>
            <a:pathLst>
              <a:path w="16230600" h="4030621">
                <a:moveTo>
                  <a:pt x="0" y="0"/>
                </a:moveTo>
                <a:lnTo>
                  <a:pt x="16230600" y="0"/>
                </a:lnTo>
                <a:lnTo>
                  <a:pt x="16230600" y="4030621"/>
                </a:lnTo>
                <a:lnTo>
                  <a:pt x="0" y="4030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475" r="-15254" b="-1114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644418"/>
            <a:ext cx="16230600" cy="1349113"/>
          </a:xfrm>
          <a:custGeom>
            <a:avLst/>
            <a:gdLst/>
            <a:ahLst/>
            <a:cxnLst/>
            <a:rect l="l" t="t" r="r" b="b"/>
            <a:pathLst>
              <a:path w="16230600" h="1349113">
                <a:moveTo>
                  <a:pt x="0" y="0"/>
                </a:moveTo>
                <a:lnTo>
                  <a:pt x="16230600" y="0"/>
                </a:lnTo>
                <a:lnTo>
                  <a:pt x="16230600" y="1349113"/>
                </a:lnTo>
                <a:lnTo>
                  <a:pt x="0" y="1349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2749" r="-10753" b="-1367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1904" y="1594622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Python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33866" y="1065363"/>
            <a:ext cx="182026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19 Sep 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35146" y="8921004"/>
            <a:ext cx="4817707" cy="327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Poppins"/>
              </a:rPr>
              <a:t>Working with pandas and </a:t>
            </a:r>
            <a:r>
              <a:rPr lang="en-US" sz="1899" dirty="0" err="1">
                <a:solidFill>
                  <a:srgbClr val="000000"/>
                </a:solidFill>
                <a:latin typeface="Poppins"/>
              </a:rPr>
              <a:t>numpy</a:t>
            </a:r>
            <a:endParaRPr lang="en-US" sz="1899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08529" y="2443458"/>
            <a:ext cx="14270941" cy="6490516"/>
          </a:xfrm>
          <a:custGeom>
            <a:avLst/>
            <a:gdLst/>
            <a:ahLst/>
            <a:cxnLst/>
            <a:rect l="l" t="t" r="r" b="b"/>
            <a:pathLst>
              <a:path w="14270941" h="6490516">
                <a:moveTo>
                  <a:pt x="0" y="0"/>
                </a:moveTo>
                <a:lnTo>
                  <a:pt x="14270942" y="0"/>
                </a:lnTo>
                <a:lnTo>
                  <a:pt x="14270942" y="6490516"/>
                </a:lnTo>
                <a:lnTo>
                  <a:pt x="0" y="649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6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594622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Python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33866" y="1065363"/>
            <a:ext cx="182026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19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0957" y="9058592"/>
            <a:ext cx="2186087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Working with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2482" y="2404247"/>
            <a:ext cx="10283035" cy="6529727"/>
          </a:xfrm>
          <a:custGeom>
            <a:avLst/>
            <a:gdLst/>
            <a:ahLst/>
            <a:cxnLst/>
            <a:rect l="l" t="t" r="r" b="b"/>
            <a:pathLst>
              <a:path w="10283035" h="6529727">
                <a:moveTo>
                  <a:pt x="0" y="0"/>
                </a:moveTo>
                <a:lnTo>
                  <a:pt x="10283036" y="0"/>
                </a:lnTo>
                <a:lnTo>
                  <a:pt x="10283036" y="6529727"/>
                </a:lnTo>
                <a:lnTo>
                  <a:pt x="0" y="6529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594622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Python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33866" y="1065363"/>
            <a:ext cx="182026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19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60146" y="9058592"/>
            <a:ext cx="2767707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Working with Functions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2278" y="3092017"/>
            <a:ext cx="6937022" cy="539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</a:rPr>
              <a:t>PySpark is the Python library for Apache Spark, an open-source, distributed computing system designed for big data processing and analytics. Spark provides an easy-to-use and versatile framework for processing large datasets in parallel across a cluster of computers. PySpark allows you to interact with Spark using Python, making it more accessible to Python developers.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31131" y="36751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35108" y="2041857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PySpark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41302" y="1396213"/>
            <a:ext cx="190053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20 Sep 2023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4637933" y="-285213"/>
            <a:ext cx="12634095" cy="10857425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A42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254897" y="-285213"/>
            <a:ext cx="7028317" cy="11047543"/>
            <a:chOff x="0" y="0"/>
            <a:chExt cx="14157706" cy="222539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57706" cy="22253956"/>
            </a:xfrm>
            <a:custGeom>
              <a:avLst/>
              <a:gdLst/>
              <a:ahLst/>
              <a:cxnLst/>
              <a:rect l="l" t="t" r="r" b="b"/>
              <a:pathLst>
                <a:path w="14157706" h="22253956">
                  <a:moveTo>
                    <a:pt x="0" y="0"/>
                  </a:moveTo>
                  <a:lnTo>
                    <a:pt x="0" y="22253956"/>
                  </a:lnTo>
                  <a:lnTo>
                    <a:pt x="7833995" y="22253956"/>
                  </a:lnTo>
                  <a:lnTo>
                    <a:pt x="14157706" y="11206226"/>
                  </a:lnTo>
                  <a:lnTo>
                    <a:pt x="7614920" y="0"/>
                  </a:lnTo>
                  <a:close/>
                </a:path>
              </a:pathLst>
            </a:custGeom>
            <a:blipFill>
              <a:blip r:embed="rId2"/>
              <a:stretch>
                <a:fillRect l="-20868" t="-17126" b="-72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-7224364">
            <a:off x="2912941" y="568107"/>
            <a:ext cx="7720959" cy="1046430"/>
            <a:chOff x="0" y="0"/>
            <a:chExt cx="889693" cy="1205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9693" cy="120581"/>
            </a:xfrm>
            <a:custGeom>
              <a:avLst/>
              <a:gdLst/>
              <a:ahLst/>
              <a:cxnLst/>
              <a:rect l="l" t="t" r="r" b="b"/>
              <a:pathLst>
                <a:path w="889693" h="120581">
                  <a:moveTo>
                    <a:pt x="686493" y="0"/>
                  </a:moveTo>
                  <a:lnTo>
                    <a:pt x="0" y="0"/>
                  </a:lnTo>
                  <a:lnTo>
                    <a:pt x="203200" y="120581"/>
                  </a:lnTo>
                  <a:lnTo>
                    <a:pt x="889693" y="120581"/>
                  </a:lnTo>
                  <a:lnTo>
                    <a:pt x="686493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224364">
            <a:off x="304671" y="2808211"/>
            <a:ext cx="10938553" cy="648686"/>
            <a:chOff x="0" y="0"/>
            <a:chExt cx="2033314" cy="1205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314" cy="120581"/>
            </a:xfrm>
            <a:custGeom>
              <a:avLst/>
              <a:gdLst/>
              <a:ahLst/>
              <a:cxnLst/>
              <a:rect l="l" t="t" r="r" b="b"/>
              <a:pathLst>
                <a:path w="2033314" h="120581">
                  <a:moveTo>
                    <a:pt x="1830114" y="0"/>
                  </a:moveTo>
                  <a:lnTo>
                    <a:pt x="0" y="0"/>
                  </a:lnTo>
                  <a:lnTo>
                    <a:pt x="203200" y="120581"/>
                  </a:lnTo>
                  <a:lnTo>
                    <a:pt x="2033314" y="120581"/>
                  </a:lnTo>
                  <a:lnTo>
                    <a:pt x="1830114" y="0"/>
                  </a:lnTo>
                  <a:close/>
                </a:path>
              </a:pathLst>
            </a:custGeom>
            <a:solidFill>
              <a:srgbClr val="7E43C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7199169">
            <a:off x="-24968" y="7412142"/>
            <a:ext cx="11909220" cy="1453350"/>
            <a:chOff x="0" y="0"/>
            <a:chExt cx="967265" cy="1180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7265" cy="118041"/>
            </a:xfrm>
            <a:custGeom>
              <a:avLst/>
              <a:gdLst/>
              <a:ahLst/>
              <a:cxnLst/>
              <a:rect l="l" t="t" r="r" b="b"/>
              <a:pathLst>
                <a:path w="967265" h="118041">
                  <a:moveTo>
                    <a:pt x="203200" y="0"/>
                  </a:moveTo>
                  <a:lnTo>
                    <a:pt x="967265" y="0"/>
                  </a:lnTo>
                  <a:lnTo>
                    <a:pt x="764065" y="118041"/>
                  </a:lnTo>
                  <a:lnTo>
                    <a:pt x="0" y="1180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7199169">
            <a:off x="4230388" y="9049570"/>
            <a:ext cx="5785190" cy="706000"/>
            <a:chOff x="0" y="0"/>
            <a:chExt cx="967265" cy="1180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7265" cy="118041"/>
            </a:xfrm>
            <a:custGeom>
              <a:avLst/>
              <a:gdLst/>
              <a:ahLst/>
              <a:cxnLst/>
              <a:rect l="l" t="t" r="r" b="b"/>
              <a:pathLst>
                <a:path w="967265" h="118041">
                  <a:moveTo>
                    <a:pt x="203200" y="0"/>
                  </a:moveTo>
                  <a:lnTo>
                    <a:pt x="967265" y="0"/>
                  </a:lnTo>
                  <a:lnTo>
                    <a:pt x="764065" y="118041"/>
                  </a:lnTo>
                  <a:lnTo>
                    <a:pt x="0" y="1180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C6B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0079" y="2413123"/>
            <a:ext cx="11647842" cy="6845177"/>
          </a:xfrm>
          <a:custGeom>
            <a:avLst/>
            <a:gdLst/>
            <a:ahLst/>
            <a:cxnLst/>
            <a:rect l="l" t="t" r="r" b="b"/>
            <a:pathLst>
              <a:path w="11647842" h="6845177">
                <a:moveTo>
                  <a:pt x="0" y="0"/>
                </a:moveTo>
                <a:lnTo>
                  <a:pt x="11647842" y="0"/>
                </a:lnTo>
                <a:lnTo>
                  <a:pt x="11647842" y="6845177"/>
                </a:lnTo>
                <a:lnTo>
                  <a:pt x="0" y="684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PySpark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93732" y="1065363"/>
            <a:ext cx="190053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20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56277" y="9290196"/>
            <a:ext cx="2775446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Creating Spark Session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2005" y="2417106"/>
            <a:ext cx="12503990" cy="6671427"/>
          </a:xfrm>
          <a:custGeom>
            <a:avLst/>
            <a:gdLst/>
            <a:ahLst/>
            <a:cxnLst/>
            <a:rect l="l" t="t" r="r" b="b"/>
            <a:pathLst>
              <a:path w="12503990" h="6671427">
                <a:moveTo>
                  <a:pt x="0" y="0"/>
                </a:moveTo>
                <a:lnTo>
                  <a:pt x="12503990" y="0"/>
                </a:lnTo>
                <a:lnTo>
                  <a:pt x="12503990" y="6671426"/>
                </a:lnTo>
                <a:lnTo>
                  <a:pt x="0" y="66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PySpark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42598" y="1065363"/>
            <a:ext cx="180280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21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27417" y="9201150"/>
            <a:ext cx="1833166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Creating a RDD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88581"/>
            <a:ext cx="16230600" cy="5433091"/>
          </a:xfrm>
          <a:custGeom>
            <a:avLst/>
            <a:gdLst/>
            <a:ahLst/>
            <a:cxnLst/>
            <a:rect l="l" t="t" r="r" b="b"/>
            <a:pathLst>
              <a:path w="16230600" h="5433091">
                <a:moveTo>
                  <a:pt x="0" y="0"/>
                </a:moveTo>
                <a:lnTo>
                  <a:pt x="16230600" y="0"/>
                </a:lnTo>
                <a:lnTo>
                  <a:pt x="16230600" y="5433090"/>
                </a:lnTo>
                <a:lnTo>
                  <a:pt x="0" y="5433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6" b="-364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PySpark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42598" y="1065363"/>
            <a:ext cx="180280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21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69089" y="8650296"/>
            <a:ext cx="1776313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Generating Zip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4198" y="2417106"/>
            <a:ext cx="11939604" cy="6841194"/>
          </a:xfrm>
          <a:custGeom>
            <a:avLst/>
            <a:gdLst/>
            <a:ahLst/>
            <a:cxnLst/>
            <a:rect l="l" t="t" r="r" b="b"/>
            <a:pathLst>
              <a:path w="11939604" h="6841194">
                <a:moveTo>
                  <a:pt x="0" y="0"/>
                </a:moveTo>
                <a:lnTo>
                  <a:pt x="11939604" y="0"/>
                </a:lnTo>
                <a:lnTo>
                  <a:pt x="11939604" y="6841194"/>
                </a:lnTo>
                <a:lnTo>
                  <a:pt x="0" y="684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9915" y="36663"/>
            <a:ext cx="56281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Day 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1904" y="1493181"/>
            <a:ext cx="77241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PySpark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02166" y="1065363"/>
            <a:ext cx="18836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22 Sep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28570" y="9315450"/>
            <a:ext cx="2430859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Working on Dataset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188</Words>
  <Application>Microsoft Office PowerPoint</Application>
  <PresentationFormat>Custom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Poppins Bold</vt:lpstr>
      <vt:lpstr>Poppins Semi-Bold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 5</dc:title>
  <cp:lastModifiedBy>Aggarwal, Tanishqa SBOBNG-PTIY/FAA</cp:lastModifiedBy>
  <cp:revision>2</cp:revision>
  <dcterms:created xsi:type="dcterms:W3CDTF">2006-08-16T00:00:00Z</dcterms:created>
  <dcterms:modified xsi:type="dcterms:W3CDTF">2023-09-22T09:34:24Z</dcterms:modified>
  <dc:identifier>DAFvIwRBXOI</dc:identifier>
</cp:coreProperties>
</file>